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1" r:id="rId4"/>
    <p:sldId id="262" r:id="rId5"/>
    <p:sldId id="258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A57E1-1697-0F48-A109-73DACE8F4522}" v="481" dt="2021-01-22T15:36:46.897"/>
    <p1510:client id="{62E79C34-6D40-A49D-3271-BC50A86EF9C0}" v="123" dt="2021-01-22T14:15:40.056"/>
    <p1510:client id="{D70C416F-A46F-E533-1547-C10DF2435557}" v="42" dt="2021-01-22T05:39:17.737"/>
    <p1510:client id="{F1249708-4CDD-0FA0-C5B4-7EA108281C4B}" v="13" dt="2021-01-22T13:17:47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6FFE9E-4624-3E47-87C3-39B92B0DD2F6}" type="doc">
      <dgm:prSet loTypeId="urn:microsoft.com/office/officeart/2005/8/layout/radial6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EA288741-7503-E241-97D6-E5642DFCA162}">
      <dgm:prSet phldrT="[Texto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 anchor="t"/>
        <a:lstStyle/>
        <a:p>
          <a:r>
            <a:rPr lang="es-ES" b="1" i="0"/>
            <a:t>FINDER</a:t>
          </a:r>
        </a:p>
      </dgm:t>
    </dgm:pt>
    <dgm:pt modelId="{6330CACA-21E1-4E43-8D5F-40B130DC8FA4}" type="parTrans" cxnId="{F43749B4-88E9-3F46-933F-3140D96D7815}">
      <dgm:prSet/>
      <dgm:spPr/>
      <dgm:t>
        <a:bodyPr/>
        <a:lstStyle/>
        <a:p>
          <a:endParaRPr lang="es-ES"/>
        </a:p>
      </dgm:t>
    </dgm:pt>
    <dgm:pt modelId="{7626BDA2-D76C-084F-9FF4-9611DB6C88DC}" type="sibTrans" cxnId="{F43749B4-88E9-3F46-933F-3140D96D7815}">
      <dgm:prSet/>
      <dgm:spPr/>
      <dgm:t>
        <a:bodyPr/>
        <a:lstStyle/>
        <a:p>
          <a:endParaRPr lang="es-ES"/>
        </a:p>
      </dgm:t>
    </dgm:pt>
    <dgm:pt modelId="{60257052-FA3A-D54F-B804-DA1149314E15}">
      <dgm:prSet phldrT="[Texto]"/>
      <dgm:spPr/>
      <dgm:t>
        <a:bodyPr anchor="t"/>
        <a:lstStyle/>
        <a:p>
          <a:r>
            <a:rPr lang="es-ES" b="1"/>
            <a:t>MONITOREO</a:t>
          </a:r>
        </a:p>
      </dgm:t>
    </dgm:pt>
    <dgm:pt modelId="{64948AC7-4402-8746-B322-E3290585C1FD}" type="parTrans" cxnId="{67FCFE50-5EC8-334B-B513-4BBFA9EC0A1E}">
      <dgm:prSet/>
      <dgm:spPr/>
      <dgm:t>
        <a:bodyPr/>
        <a:lstStyle/>
        <a:p>
          <a:endParaRPr lang="es-ES"/>
        </a:p>
      </dgm:t>
    </dgm:pt>
    <dgm:pt modelId="{C8957AF4-C22F-554A-8458-403A7A619249}" type="sibTrans" cxnId="{67FCFE50-5EC8-334B-B513-4BBFA9EC0A1E}">
      <dgm:prSet/>
      <dgm:spPr/>
      <dgm:t>
        <a:bodyPr/>
        <a:lstStyle/>
        <a:p>
          <a:endParaRPr lang="es-ES"/>
        </a:p>
      </dgm:t>
    </dgm:pt>
    <dgm:pt modelId="{C3FFBBE8-D05F-4F4E-98AC-44707E8D7B97}">
      <dgm:prSet phldrT="[Texto]"/>
      <dgm:spPr/>
      <dgm:t>
        <a:bodyPr anchor="t"/>
        <a:lstStyle/>
        <a:p>
          <a:r>
            <a:rPr lang="es-ES" b="1"/>
            <a:t>INVENTARIO</a:t>
          </a:r>
        </a:p>
      </dgm:t>
    </dgm:pt>
    <dgm:pt modelId="{855AD66B-D194-7747-BA18-6B49EA899A7F}" type="parTrans" cxnId="{BABFA676-D8CC-5A4C-B6E1-A3830C07A9D2}">
      <dgm:prSet/>
      <dgm:spPr/>
      <dgm:t>
        <a:bodyPr/>
        <a:lstStyle/>
        <a:p>
          <a:endParaRPr lang="es-ES"/>
        </a:p>
      </dgm:t>
    </dgm:pt>
    <dgm:pt modelId="{FE83A409-2966-AD47-8E29-1B23506A1529}" type="sibTrans" cxnId="{BABFA676-D8CC-5A4C-B6E1-A3830C07A9D2}">
      <dgm:prSet/>
      <dgm:spPr/>
      <dgm:t>
        <a:bodyPr/>
        <a:lstStyle/>
        <a:p>
          <a:endParaRPr lang="es-ES"/>
        </a:p>
      </dgm:t>
    </dgm:pt>
    <dgm:pt modelId="{A082ACB8-29AF-0844-B8E0-ABAE60E14A1E}">
      <dgm:prSet phldrT="[Texto]"/>
      <dgm:spPr/>
      <dgm:t>
        <a:bodyPr anchor="t"/>
        <a:lstStyle/>
        <a:p>
          <a:r>
            <a:rPr lang="es-ES" b="1"/>
            <a:t>ALERTAS</a:t>
          </a:r>
        </a:p>
      </dgm:t>
    </dgm:pt>
    <dgm:pt modelId="{32EB4EC6-7FA9-8E49-B3BD-8124EA453963}" type="parTrans" cxnId="{7520698A-8EBD-D641-A9BF-8EA186873265}">
      <dgm:prSet/>
      <dgm:spPr/>
      <dgm:t>
        <a:bodyPr/>
        <a:lstStyle/>
        <a:p>
          <a:endParaRPr lang="es-ES"/>
        </a:p>
      </dgm:t>
    </dgm:pt>
    <dgm:pt modelId="{11EA1B95-78BB-FC4F-81EB-E8F97E2BCD2F}" type="sibTrans" cxnId="{7520698A-8EBD-D641-A9BF-8EA186873265}">
      <dgm:prSet/>
      <dgm:spPr/>
      <dgm:t>
        <a:bodyPr/>
        <a:lstStyle/>
        <a:p>
          <a:endParaRPr lang="es-ES"/>
        </a:p>
      </dgm:t>
    </dgm:pt>
    <dgm:pt modelId="{540AEA64-4CF4-DC47-A734-AEB95AED82ED}">
      <dgm:prSet phldrT="[Texto]"/>
      <dgm:spPr/>
      <dgm:t>
        <a:bodyPr anchor="t"/>
        <a:lstStyle/>
        <a:p>
          <a:r>
            <a:rPr lang="es-ES" b="1"/>
            <a:t>ESTADOS</a:t>
          </a:r>
        </a:p>
      </dgm:t>
    </dgm:pt>
    <dgm:pt modelId="{4A2935F1-ABE5-294F-B9C0-A0001BEC3A44}" type="parTrans" cxnId="{77DF77F2-D078-6D48-A99E-4DE0438B3CE6}">
      <dgm:prSet/>
      <dgm:spPr/>
      <dgm:t>
        <a:bodyPr/>
        <a:lstStyle/>
        <a:p>
          <a:endParaRPr lang="es-ES"/>
        </a:p>
      </dgm:t>
    </dgm:pt>
    <dgm:pt modelId="{26366435-87A2-C54F-A759-09699165AC4E}" type="sibTrans" cxnId="{77DF77F2-D078-6D48-A99E-4DE0438B3CE6}">
      <dgm:prSet/>
      <dgm:spPr/>
      <dgm:t>
        <a:bodyPr/>
        <a:lstStyle/>
        <a:p>
          <a:endParaRPr lang="es-ES"/>
        </a:p>
      </dgm:t>
    </dgm:pt>
    <dgm:pt modelId="{418ECD86-5130-A14F-A80B-67D2ED67BD6B}">
      <dgm:prSet/>
      <dgm:spPr/>
      <dgm:t>
        <a:bodyPr anchor="t"/>
        <a:lstStyle/>
        <a:p>
          <a:r>
            <a:rPr lang="es-ES" b="1"/>
            <a:t>ENERGÍA</a:t>
          </a:r>
        </a:p>
      </dgm:t>
    </dgm:pt>
    <dgm:pt modelId="{6BB49870-94F4-824F-A9DC-DB125DFB84CF}" type="parTrans" cxnId="{F04C7CBE-86D4-DA43-AB20-DD3C3EA166F8}">
      <dgm:prSet/>
      <dgm:spPr/>
      <dgm:t>
        <a:bodyPr/>
        <a:lstStyle/>
        <a:p>
          <a:endParaRPr lang="es-ES"/>
        </a:p>
      </dgm:t>
    </dgm:pt>
    <dgm:pt modelId="{E9BB57AD-2379-A148-A11F-F1F12A1D085C}" type="sibTrans" cxnId="{F04C7CBE-86D4-DA43-AB20-DD3C3EA166F8}">
      <dgm:prSet/>
      <dgm:spPr/>
      <dgm:t>
        <a:bodyPr/>
        <a:lstStyle/>
        <a:p>
          <a:endParaRPr lang="es-ES"/>
        </a:p>
      </dgm:t>
    </dgm:pt>
    <dgm:pt modelId="{970EAA10-8476-6E4A-BD98-1AF5339B15FA}" type="pres">
      <dgm:prSet presAssocID="{3C6FFE9E-4624-3E47-87C3-39B92B0DD2F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03176C9-1169-CB4A-8F00-C242FA42E0C9}" type="pres">
      <dgm:prSet presAssocID="{EA288741-7503-E241-97D6-E5642DFCA162}" presName="centerShape" presStyleLbl="node0" presStyleIdx="0" presStyleCnt="1"/>
      <dgm:spPr/>
    </dgm:pt>
    <dgm:pt modelId="{47549C01-0DE0-D646-8ADB-4798E80BDBF7}" type="pres">
      <dgm:prSet presAssocID="{60257052-FA3A-D54F-B804-DA1149314E15}" presName="node" presStyleLbl="node1" presStyleIdx="0" presStyleCnt="5">
        <dgm:presLayoutVars>
          <dgm:bulletEnabled val="1"/>
        </dgm:presLayoutVars>
      </dgm:prSet>
      <dgm:spPr/>
    </dgm:pt>
    <dgm:pt modelId="{348C111E-3AA8-5D49-88C9-95D7E6022B43}" type="pres">
      <dgm:prSet presAssocID="{60257052-FA3A-D54F-B804-DA1149314E15}" presName="dummy" presStyleCnt="0"/>
      <dgm:spPr/>
    </dgm:pt>
    <dgm:pt modelId="{CE5456A4-8FCA-C24A-AF6E-0B97A98C7E3D}" type="pres">
      <dgm:prSet presAssocID="{C8957AF4-C22F-554A-8458-403A7A619249}" presName="sibTrans" presStyleLbl="sibTrans2D1" presStyleIdx="0" presStyleCnt="5"/>
      <dgm:spPr/>
    </dgm:pt>
    <dgm:pt modelId="{26B2A883-9B87-4142-8B93-BD1CBD77F277}" type="pres">
      <dgm:prSet presAssocID="{C3FFBBE8-D05F-4F4E-98AC-44707E8D7B97}" presName="node" presStyleLbl="node1" presStyleIdx="1" presStyleCnt="5">
        <dgm:presLayoutVars>
          <dgm:bulletEnabled val="1"/>
        </dgm:presLayoutVars>
      </dgm:prSet>
      <dgm:spPr/>
    </dgm:pt>
    <dgm:pt modelId="{326DCCD4-E3A3-C546-97FC-097DBE447754}" type="pres">
      <dgm:prSet presAssocID="{C3FFBBE8-D05F-4F4E-98AC-44707E8D7B97}" presName="dummy" presStyleCnt="0"/>
      <dgm:spPr/>
    </dgm:pt>
    <dgm:pt modelId="{0AE2B8ED-3464-A344-8EAC-97A30EEAFAEA}" type="pres">
      <dgm:prSet presAssocID="{FE83A409-2966-AD47-8E29-1B23506A1529}" presName="sibTrans" presStyleLbl="sibTrans2D1" presStyleIdx="1" presStyleCnt="5"/>
      <dgm:spPr/>
    </dgm:pt>
    <dgm:pt modelId="{42019BDD-8D09-8346-AF17-B2BD945F4C18}" type="pres">
      <dgm:prSet presAssocID="{A082ACB8-29AF-0844-B8E0-ABAE60E14A1E}" presName="node" presStyleLbl="node1" presStyleIdx="2" presStyleCnt="5">
        <dgm:presLayoutVars>
          <dgm:bulletEnabled val="1"/>
        </dgm:presLayoutVars>
      </dgm:prSet>
      <dgm:spPr/>
    </dgm:pt>
    <dgm:pt modelId="{0770480D-046C-7E49-B6CD-79740783FD76}" type="pres">
      <dgm:prSet presAssocID="{A082ACB8-29AF-0844-B8E0-ABAE60E14A1E}" presName="dummy" presStyleCnt="0"/>
      <dgm:spPr/>
    </dgm:pt>
    <dgm:pt modelId="{929FAE89-8771-A043-A06D-E36D3030A047}" type="pres">
      <dgm:prSet presAssocID="{11EA1B95-78BB-FC4F-81EB-E8F97E2BCD2F}" presName="sibTrans" presStyleLbl="sibTrans2D1" presStyleIdx="2" presStyleCnt="5"/>
      <dgm:spPr/>
    </dgm:pt>
    <dgm:pt modelId="{EA443E5E-CBFF-1B42-A746-71BC20EBD68E}" type="pres">
      <dgm:prSet presAssocID="{418ECD86-5130-A14F-A80B-67D2ED67BD6B}" presName="node" presStyleLbl="node1" presStyleIdx="3" presStyleCnt="5">
        <dgm:presLayoutVars>
          <dgm:bulletEnabled val="1"/>
        </dgm:presLayoutVars>
      </dgm:prSet>
      <dgm:spPr/>
    </dgm:pt>
    <dgm:pt modelId="{7016014A-6F5E-3646-9CB7-1C26D616D847}" type="pres">
      <dgm:prSet presAssocID="{418ECD86-5130-A14F-A80B-67D2ED67BD6B}" presName="dummy" presStyleCnt="0"/>
      <dgm:spPr/>
    </dgm:pt>
    <dgm:pt modelId="{E0F5C5AA-8125-BF4C-8954-4C352CB6A121}" type="pres">
      <dgm:prSet presAssocID="{E9BB57AD-2379-A148-A11F-F1F12A1D085C}" presName="sibTrans" presStyleLbl="sibTrans2D1" presStyleIdx="3" presStyleCnt="5"/>
      <dgm:spPr/>
    </dgm:pt>
    <dgm:pt modelId="{2FB8ECF3-8D35-4E4C-AC09-00AC2BF5FAC9}" type="pres">
      <dgm:prSet presAssocID="{540AEA64-4CF4-DC47-A734-AEB95AED82ED}" presName="node" presStyleLbl="node1" presStyleIdx="4" presStyleCnt="5">
        <dgm:presLayoutVars>
          <dgm:bulletEnabled val="1"/>
        </dgm:presLayoutVars>
      </dgm:prSet>
      <dgm:spPr/>
    </dgm:pt>
    <dgm:pt modelId="{40B8DD8B-8F74-4A40-96EA-94E6F44A0D1C}" type="pres">
      <dgm:prSet presAssocID="{540AEA64-4CF4-DC47-A734-AEB95AED82ED}" presName="dummy" presStyleCnt="0"/>
      <dgm:spPr/>
    </dgm:pt>
    <dgm:pt modelId="{27E73428-F890-124A-9E33-649566F79702}" type="pres">
      <dgm:prSet presAssocID="{26366435-87A2-C54F-A759-09699165AC4E}" presName="sibTrans" presStyleLbl="sibTrans2D1" presStyleIdx="4" presStyleCnt="5"/>
      <dgm:spPr/>
    </dgm:pt>
  </dgm:ptLst>
  <dgm:cxnLst>
    <dgm:cxn modelId="{36255120-898E-8F4C-8C14-8652FF5B9FF3}" type="presOf" srcId="{EA288741-7503-E241-97D6-E5642DFCA162}" destId="{403176C9-1169-CB4A-8F00-C242FA42E0C9}" srcOrd="0" destOrd="0" presId="urn:microsoft.com/office/officeart/2005/8/layout/radial6"/>
    <dgm:cxn modelId="{FE74433B-59DE-F142-9AA8-2BA74EB0B25F}" type="presOf" srcId="{60257052-FA3A-D54F-B804-DA1149314E15}" destId="{47549C01-0DE0-D646-8ADB-4798E80BDBF7}" srcOrd="0" destOrd="0" presId="urn:microsoft.com/office/officeart/2005/8/layout/radial6"/>
    <dgm:cxn modelId="{7970DC3E-E0C1-1246-BB51-5A1F91D0D0C0}" type="presOf" srcId="{C3FFBBE8-D05F-4F4E-98AC-44707E8D7B97}" destId="{26B2A883-9B87-4142-8B93-BD1CBD77F277}" srcOrd="0" destOrd="0" presId="urn:microsoft.com/office/officeart/2005/8/layout/radial6"/>
    <dgm:cxn modelId="{FA00E73F-A460-F643-A0B5-8056EEB81884}" type="presOf" srcId="{FE83A409-2966-AD47-8E29-1B23506A1529}" destId="{0AE2B8ED-3464-A344-8EAC-97A30EEAFAEA}" srcOrd="0" destOrd="0" presId="urn:microsoft.com/office/officeart/2005/8/layout/radial6"/>
    <dgm:cxn modelId="{BF2A624D-02AD-3D45-A08D-C6F6C6D24649}" type="presOf" srcId="{418ECD86-5130-A14F-A80B-67D2ED67BD6B}" destId="{EA443E5E-CBFF-1B42-A746-71BC20EBD68E}" srcOrd="0" destOrd="0" presId="urn:microsoft.com/office/officeart/2005/8/layout/radial6"/>
    <dgm:cxn modelId="{54CA174E-BAFF-A747-B532-9E75550CBB97}" type="presOf" srcId="{11EA1B95-78BB-FC4F-81EB-E8F97E2BCD2F}" destId="{929FAE89-8771-A043-A06D-E36D3030A047}" srcOrd="0" destOrd="0" presId="urn:microsoft.com/office/officeart/2005/8/layout/radial6"/>
    <dgm:cxn modelId="{67FCFE50-5EC8-334B-B513-4BBFA9EC0A1E}" srcId="{EA288741-7503-E241-97D6-E5642DFCA162}" destId="{60257052-FA3A-D54F-B804-DA1149314E15}" srcOrd="0" destOrd="0" parTransId="{64948AC7-4402-8746-B322-E3290585C1FD}" sibTransId="{C8957AF4-C22F-554A-8458-403A7A619249}"/>
    <dgm:cxn modelId="{7F07366F-BB80-1D49-8A70-2E2CDDBAF194}" type="presOf" srcId="{C8957AF4-C22F-554A-8458-403A7A619249}" destId="{CE5456A4-8FCA-C24A-AF6E-0B97A98C7E3D}" srcOrd="0" destOrd="0" presId="urn:microsoft.com/office/officeart/2005/8/layout/radial6"/>
    <dgm:cxn modelId="{B2815C71-8F3C-5A45-872D-C2C8F8562DB2}" type="presOf" srcId="{540AEA64-4CF4-DC47-A734-AEB95AED82ED}" destId="{2FB8ECF3-8D35-4E4C-AC09-00AC2BF5FAC9}" srcOrd="0" destOrd="0" presId="urn:microsoft.com/office/officeart/2005/8/layout/radial6"/>
    <dgm:cxn modelId="{BABFA676-D8CC-5A4C-B6E1-A3830C07A9D2}" srcId="{EA288741-7503-E241-97D6-E5642DFCA162}" destId="{C3FFBBE8-D05F-4F4E-98AC-44707E8D7B97}" srcOrd="1" destOrd="0" parTransId="{855AD66B-D194-7747-BA18-6B49EA899A7F}" sibTransId="{FE83A409-2966-AD47-8E29-1B23506A1529}"/>
    <dgm:cxn modelId="{7520698A-8EBD-D641-A9BF-8EA186873265}" srcId="{EA288741-7503-E241-97D6-E5642DFCA162}" destId="{A082ACB8-29AF-0844-B8E0-ABAE60E14A1E}" srcOrd="2" destOrd="0" parTransId="{32EB4EC6-7FA9-8E49-B3BD-8124EA453963}" sibTransId="{11EA1B95-78BB-FC4F-81EB-E8F97E2BCD2F}"/>
    <dgm:cxn modelId="{238BA58A-6BE7-C343-A638-C5A6619F6894}" type="presOf" srcId="{3C6FFE9E-4624-3E47-87C3-39B92B0DD2F6}" destId="{970EAA10-8476-6E4A-BD98-1AF5339B15FA}" srcOrd="0" destOrd="0" presId="urn:microsoft.com/office/officeart/2005/8/layout/radial6"/>
    <dgm:cxn modelId="{24BD6D96-A701-E244-963A-E405AA4AEB8A}" type="presOf" srcId="{E9BB57AD-2379-A148-A11F-F1F12A1D085C}" destId="{E0F5C5AA-8125-BF4C-8954-4C352CB6A121}" srcOrd="0" destOrd="0" presId="urn:microsoft.com/office/officeart/2005/8/layout/radial6"/>
    <dgm:cxn modelId="{247139AA-3D68-6A48-B951-2587708F75D6}" type="presOf" srcId="{26366435-87A2-C54F-A759-09699165AC4E}" destId="{27E73428-F890-124A-9E33-649566F79702}" srcOrd="0" destOrd="0" presId="urn:microsoft.com/office/officeart/2005/8/layout/radial6"/>
    <dgm:cxn modelId="{F43749B4-88E9-3F46-933F-3140D96D7815}" srcId="{3C6FFE9E-4624-3E47-87C3-39B92B0DD2F6}" destId="{EA288741-7503-E241-97D6-E5642DFCA162}" srcOrd="0" destOrd="0" parTransId="{6330CACA-21E1-4E43-8D5F-40B130DC8FA4}" sibTransId="{7626BDA2-D76C-084F-9FF4-9611DB6C88DC}"/>
    <dgm:cxn modelId="{F04C7CBE-86D4-DA43-AB20-DD3C3EA166F8}" srcId="{EA288741-7503-E241-97D6-E5642DFCA162}" destId="{418ECD86-5130-A14F-A80B-67D2ED67BD6B}" srcOrd="3" destOrd="0" parTransId="{6BB49870-94F4-824F-A9DC-DB125DFB84CF}" sibTransId="{E9BB57AD-2379-A148-A11F-F1F12A1D085C}"/>
    <dgm:cxn modelId="{77DF77F2-D078-6D48-A99E-4DE0438B3CE6}" srcId="{EA288741-7503-E241-97D6-E5642DFCA162}" destId="{540AEA64-4CF4-DC47-A734-AEB95AED82ED}" srcOrd="4" destOrd="0" parTransId="{4A2935F1-ABE5-294F-B9C0-A0001BEC3A44}" sibTransId="{26366435-87A2-C54F-A759-09699165AC4E}"/>
    <dgm:cxn modelId="{A5330EF6-1C1F-5144-99E3-623996119CF9}" type="presOf" srcId="{A082ACB8-29AF-0844-B8E0-ABAE60E14A1E}" destId="{42019BDD-8D09-8346-AF17-B2BD945F4C18}" srcOrd="0" destOrd="0" presId="urn:microsoft.com/office/officeart/2005/8/layout/radial6"/>
    <dgm:cxn modelId="{E57F21FD-D325-9442-8C1D-9349DC2ED137}" type="presParOf" srcId="{970EAA10-8476-6E4A-BD98-1AF5339B15FA}" destId="{403176C9-1169-CB4A-8F00-C242FA42E0C9}" srcOrd="0" destOrd="0" presId="urn:microsoft.com/office/officeart/2005/8/layout/radial6"/>
    <dgm:cxn modelId="{6B289194-5172-774D-A4F3-7DC8A8AD9811}" type="presParOf" srcId="{970EAA10-8476-6E4A-BD98-1AF5339B15FA}" destId="{47549C01-0DE0-D646-8ADB-4798E80BDBF7}" srcOrd="1" destOrd="0" presId="urn:microsoft.com/office/officeart/2005/8/layout/radial6"/>
    <dgm:cxn modelId="{DFADA0DB-30DB-CF4F-96DB-0EAEA8EB94FF}" type="presParOf" srcId="{970EAA10-8476-6E4A-BD98-1AF5339B15FA}" destId="{348C111E-3AA8-5D49-88C9-95D7E6022B43}" srcOrd="2" destOrd="0" presId="urn:microsoft.com/office/officeart/2005/8/layout/radial6"/>
    <dgm:cxn modelId="{DBB212EA-5CD7-3F45-9532-0D2C9BCA8CF3}" type="presParOf" srcId="{970EAA10-8476-6E4A-BD98-1AF5339B15FA}" destId="{CE5456A4-8FCA-C24A-AF6E-0B97A98C7E3D}" srcOrd="3" destOrd="0" presId="urn:microsoft.com/office/officeart/2005/8/layout/radial6"/>
    <dgm:cxn modelId="{DBCC8174-9E07-B340-8443-372E822C4F71}" type="presParOf" srcId="{970EAA10-8476-6E4A-BD98-1AF5339B15FA}" destId="{26B2A883-9B87-4142-8B93-BD1CBD77F277}" srcOrd="4" destOrd="0" presId="urn:microsoft.com/office/officeart/2005/8/layout/radial6"/>
    <dgm:cxn modelId="{952E351C-5BB9-DF43-9692-36E7948DDF95}" type="presParOf" srcId="{970EAA10-8476-6E4A-BD98-1AF5339B15FA}" destId="{326DCCD4-E3A3-C546-97FC-097DBE447754}" srcOrd="5" destOrd="0" presId="urn:microsoft.com/office/officeart/2005/8/layout/radial6"/>
    <dgm:cxn modelId="{13BCB168-F5E9-B640-BAB6-ABEE21D61EBC}" type="presParOf" srcId="{970EAA10-8476-6E4A-BD98-1AF5339B15FA}" destId="{0AE2B8ED-3464-A344-8EAC-97A30EEAFAEA}" srcOrd="6" destOrd="0" presId="urn:microsoft.com/office/officeart/2005/8/layout/radial6"/>
    <dgm:cxn modelId="{3EE09E7B-FE61-C243-920E-D855CF69AA4E}" type="presParOf" srcId="{970EAA10-8476-6E4A-BD98-1AF5339B15FA}" destId="{42019BDD-8D09-8346-AF17-B2BD945F4C18}" srcOrd="7" destOrd="0" presId="urn:microsoft.com/office/officeart/2005/8/layout/radial6"/>
    <dgm:cxn modelId="{5785EF8A-8028-A84E-AA1C-448515C9D39C}" type="presParOf" srcId="{970EAA10-8476-6E4A-BD98-1AF5339B15FA}" destId="{0770480D-046C-7E49-B6CD-79740783FD76}" srcOrd="8" destOrd="0" presId="urn:microsoft.com/office/officeart/2005/8/layout/radial6"/>
    <dgm:cxn modelId="{DFF0BA15-EFB8-6D40-8F25-B3AD1A28F003}" type="presParOf" srcId="{970EAA10-8476-6E4A-BD98-1AF5339B15FA}" destId="{929FAE89-8771-A043-A06D-E36D3030A047}" srcOrd="9" destOrd="0" presId="urn:microsoft.com/office/officeart/2005/8/layout/radial6"/>
    <dgm:cxn modelId="{98AC0113-56EA-2D49-8FB3-5B998EDF9C97}" type="presParOf" srcId="{970EAA10-8476-6E4A-BD98-1AF5339B15FA}" destId="{EA443E5E-CBFF-1B42-A746-71BC20EBD68E}" srcOrd="10" destOrd="0" presId="urn:microsoft.com/office/officeart/2005/8/layout/radial6"/>
    <dgm:cxn modelId="{D7D647F1-F485-CD40-91BB-CA65E514E6D6}" type="presParOf" srcId="{970EAA10-8476-6E4A-BD98-1AF5339B15FA}" destId="{7016014A-6F5E-3646-9CB7-1C26D616D847}" srcOrd="11" destOrd="0" presId="urn:microsoft.com/office/officeart/2005/8/layout/radial6"/>
    <dgm:cxn modelId="{672C2315-96B9-3349-96A0-11BE2A3DD8CB}" type="presParOf" srcId="{970EAA10-8476-6E4A-BD98-1AF5339B15FA}" destId="{E0F5C5AA-8125-BF4C-8954-4C352CB6A121}" srcOrd="12" destOrd="0" presId="urn:microsoft.com/office/officeart/2005/8/layout/radial6"/>
    <dgm:cxn modelId="{D9D023DA-6263-9440-862F-CAAF27174024}" type="presParOf" srcId="{970EAA10-8476-6E4A-BD98-1AF5339B15FA}" destId="{2FB8ECF3-8D35-4E4C-AC09-00AC2BF5FAC9}" srcOrd="13" destOrd="0" presId="urn:microsoft.com/office/officeart/2005/8/layout/radial6"/>
    <dgm:cxn modelId="{E91860B9-21C6-0B4B-AE00-3BCF1FD81B5D}" type="presParOf" srcId="{970EAA10-8476-6E4A-BD98-1AF5339B15FA}" destId="{40B8DD8B-8F74-4A40-96EA-94E6F44A0D1C}" srcOrd="14" destOrd="0" presId="urn:microsoft.com/office/officeart/2005/8/layout/radial6"/>
    <dgm:cxn modelId="{B2E61119-608E-4841-B2B5-9ADD8383DE02}" type="presParOf" srcId="{970EAA10-8476-6E4A-BD98-1AF5339B15FA}" destId="{27E73428-F890-124A-9E33-649566F79702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73428-F890-124A-9E33-649566F79702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0F5C5AA-8125-BF4C-8954-4C352CB6A121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9FAE89-8771-A043-A06D-E36D3030A04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E2B8ED-3464-A344-8EAC-97A30EEAFAEA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5456A4-8FCA-C24A-AF6E-0B97A98C7E3D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3176C9-1169-CB4A-8F00-C242FA42E0C9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b="1" i="0" kern="1200"/>
            <a:t>FINDER</a:t>
          </a:r>
        </a:p>
      </dsp:txBody>
      <dsp:txXfrm>
        <a:off x="3338563" y="2172886"/>
        <a:ext cx="1450873" cy="1450873"/>
      </dsp:txXfrm>
    </dsp:sp>
    <dsp:sp modelId="{47549C01-0DE0-D646-8ADB-4798E80BDBF7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MONITOREO</a:t>
          </a:r>
        </a:p>
      </dsp:txBody>
      <dsp:txXfrm>
        <a:off x="3556194" y="211966"/>
        <a:ext cx="1015610" cy="1015610"/>
      </dsp:txXfrm>
    </dsp:sp>
    <dsp:sp modelId="{26B2A883-9B87-4142-8B93-BD1CBD77F277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INVENTARIO</a:t>
          </a:r>
        </a:p>
      </dsp:txBody>
      <dsp:txXfrm>
        <a:off x="5628120" y="1717308"/>
        <a:ext cx="1015610" cy="1015610"/>
      </dsp:txXfrm>
    </dsp:sp>
    <dsp:sp modelId="{42019BDD-8D09-8346-AF17-B2BD945F4C18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ALERTAS</a:t>
          </a:r>
        </a:p>
      </dsp:txBody>
      <dsp:txXfrm>
        <a:off x="4836715" y="4153003"/>
        <a:ext cx="1015610" cy="1015610"/>
      </dsp:txXfrm>
    </dsp:sp>
    <dsp:sp modelId="{EA443E5E-CBFF-1B42-A746-71BC20EBD68E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ENERGÍA</a:t>
          </a:r>
        </a:p>
      </dsp:txBody>
      <dsp:txXfrm>
        <a:off x="2275674" y="4153003"/>
        <a:ext cx="1015610" cy="1015610"/>
      </dsp:txXfrm>
    </dsp:sp>
    <dsp:sp modelId="{2FB8ECF3-8D35-4E4C-AC09-00AC2BF5FAC9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/>
            <a:t>ESTADOS</a:t>
          </a:r>
        </a:p>
      </dsp:txBody>
      <dsp:txXfrm>
        <a:off x="1484269" y="1717308"/>
        <a:ext cx="1015610" cy="1015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1278D-592D-D245-863B-7D657635B7FB}" type="datetimeFigureOut">
              <a:rPr lang="es-EC" smtClean="0"/>
              <a:t>22/1/21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255B1-4F16-AE4C-B504-3B90060A4C87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544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3255B1-4F16-AE4C-B504-3B90060A4C87}" type="slidenum">
              <a:rPr lang="es-EC" smtClean="0"/>
              <a:t>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68177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22/1/21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 descr="Pincelada">
            <a:extLst>
              <a:ext uri="{FF2B5EF4-FFF2-40B4-BE49-F238E27FC236}">
                <a16:creationId xmlns:a16="http://schemas.microsoft.com/office/drawing/2014/main" id="{BEDA321A-60F0-1340-A024-14E617C2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3985" y="1187449"/>
            <a:ext cx="9830694" cy="7748588"/>
          </a:xfrm>
          <a:prstGeom prst="rect">
            <a:avLst/>
          </a:prstGeom>
        </p:spPr>
      </p:pic>
      <p:pic>
        <p:nvPicPr>
          <p:cNvPr id="13" name="Gráfico 12" descr="Pincelada">
            <a:extLst>
              <a:ext uri="{FF2B5EF4-FFF2-40B4-BE49-F238E27FC236}">
                <a16:creationId xmlns:a16="http://schemas.microsoft.com/office/drawing/2014/main" id="{1F1E9F17-A999-514B-BA75-722CA03CC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9584" y="1237181"/>
            <a:ext cx="10250307" cy="6386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B5B193-FC0A-4C8C-BE39-3CD6325AC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624" y="3837145"/>
            <a:ext cx="7761484" cy="1325563"/>
          </a:xfrm>
        </p:spPr>
        <p:txBody>
          <a:bodyPr>
            <a:normAutofit/>
          </a:bodyPr>
          <a:lstStyle/>
          <a:p>
            <a:r>
              <a:rPr lang="es-ES" sz="4000" b="1">
                <a:latin typeface="American Typewriter" panose="02090604020004020304" pitchFamily="18" charset="77"/>
              </a:rPr>
              <a:t>Rastreo de Mochila  V3.0</a:t>
            </a:r>
          </a:p>
        </p:txBody>
      </p:sp>
      <p:pic>
        <p:nvPicPr>
          <p:cNvPr id="5" name="Marcador de contenido 4" descr="Un surtido de círculos con diferentes patrones">
            <a:extLst>
              <a:ext uri="{FF2B5EF4-FFF2-40B4-BE49-F238E27FC236}">
                <a16:creationId xmlns:a16="http://schemas.microsoft.com/office/drawing/2014/main" id="{E0519637-2EE8-4948-9690-E5356C183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0001" y="-439342"/>
            <a:ext cx="4571999" cy="4571999"/>
          </a:xfrm>
        </p:spPr>
      </p:pic>
      <p:pic>
        <p:nvPicPr>
          <p:cNvPr id="21" name="Gráfico 20" descr="Círculos variados">
            <a:extLst>
              <a:ext uri="{FF2B5EF4-FFF2-40B4-BE49-F238E27FC236}">
                <a16:creationId xmlns:a16="http://schemas.microsoft.com/office/drawing/2014/main" id="{81093093-39BC-E54D-9526-6233506D1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89159" y="2775743"/>
            <a:ext cx="4572000" cy="4572000"/>
          </a:xfrm>
          <a:prstGeom prst="rect">
            <a:avLst/>
          </a:prstGeom>
        </p:spPr>
      </p:pic>
      <p:pic>
        <p:nvPicPr>
          <p:cNvPr id="29" name="Gráfico 28" descr="Dos círculos, uno sólido y uno rellenado con puntos">
            <a:extLst>
              <a:ext uri="{FF2B5EF4-FFF2-40B4-BE49-F238E27FC236}">
                <a16:creationId xmlns:a16="http://schemas.microsoft.com/office/drawing/2014/main" id="{29229897-8F8C-3B48-97D3-F64D66ED2F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656946">
            <a:off x="1906715" y="-488031"/>
            <a:ext cx="3450424" cy="3450424"/>
          </a:xfrm>
          <a:prstGeom prst="rect">
            <a:avLst/>
          </a:prstGeom>
        </p:spPr>
      </p:pic>
      <p:pic>
        <p:nvPicPr>
          <p:cNvPr id="25" name="Gráfico 24" descr="Círculos decorativos">
            <a:extLst>
              <a:ext uri="{FF2B5EF4-FFF2-40B4-BE49-F238E27FC236}">
                <a16:creationId xmlns:a16="http://schemas.microsoft.com/office/drawing/2014/main" id="{74A449BA-FCFB-614E-8E36-2621DB1D0D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5624" y="38627"/>
            <a:ext cx="1597619" cy="1597619"/>
          </a:xfrm>
          <a:prstGeom prst="rect">
            <a:avLst/>
          </a:prstGeom>
        </p:spPr>
      </p:pic>
      <p:pic>
        <p:nvPicPr>
          <p:cNvPr id="27" name="Gráfico 26" descr="Círculos que irradian desde un punto central">
            <a:extLst>
              <a:ext uri="{FF2B5EF4-FFF2-40B4-BE49-F238E27FC236}">
                <a16:creationId xmlns:a16="http://schemas.microsoft.com/office/drawing/2014/main" id="{AF2E363B-43D0-DF4F-82E6-C0FA199FD1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92303" y="1169711"/>
            <a:ext cx="2142478" cy="2142478"/>
          </a:xfrm>
          <a:prstGeom prst="rect">
            <a:avLst/>
          </a:prstGeom>
        </p:spPr>
      </p:pic>
      <p:pic>
        <p:nvPicPr>
          <p:cNvPr id="31" name="Gráfico 30" descr="Círculos que irradian desde un punto central">
            <a:extLst>
              <a:ext uri="{FF2B5EF4-FFF2-40B4-BE49-F238E27FC236}">
                <a16:creationId xmlns:a16="http://schemas.microsoft.com/office/drawing/2014/main" id="{757025B5-E2FC-A44B-9F9B-D78FA9FD0C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775809">
            <a:off x="5679796" y="2124938"/>
            <a:ext cx="1134416" cy="1134416"/>
          </a:xfrm>
          <a:prstGeom prst="rect">
            <a:avLst/>
          </a:prstGeom>
        </p:spPr>
      </p:pic>
      <p:pic>
        <p:nvPicPr>
          <p:cNvPr id="35" name="Imagen 34" descr="Logotipo&#10;&#10;Descripción generada automáticamente">
            <a:extLst>
              <a:ext uri="{FF2B5EF4-FFF2-40B4-BE49-F238E27FC236}">
                <a16:creationId xmlns:a16="http://schemas.microsoft.com/office/drawing/2014/main" id="{5E769723-61C9-1F49-A22C-92CD35A6B7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6788">
            <a:off x="11066456" y="5663954"/>
            <a:ext cx="932435" cy="93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5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8E9BBC-49A9-2B49-A26F-56E23474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2" y="317764"/>
            <a:ext cx="5489717" cy="907621"/>
          </a:xfrm>
        </p:spPr>
        <p:txBody>
          <a:bodyPr>
            <a:normAutofit fontScale="90000"/>
          </a:bodyPr>
          <a:lstStyle/>
          <a:p>
            <a:r>
              <a:rPr lang="es-EC" b="1">
                <a:latin typeface="American Typewriter" panose="02090604020004020304" pitchFamily="18" charset="77"/>
              </a:rPr>
              <a:t>CARACTERÍSTICAS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F7E326F-4565-E648-8CED-A131A5752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6559000"/>
              </p:ext>
            </p:extLst>
          </p:nvPr>
        </p:nvGraphicFramePr>
        <p:xfrm>
          <a:off x="2192638" y="1074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BDDF8A97-0CEB-4D48-830F-88F7EBB1B296}"/>
              </a:ext>
            </a:extLst>
          </p:cNvPr>
          <p:cNvSpPr/>
          <p:nvPr/>
        </p:nvSpPr>
        <p:spPr>
          <a:xfrm>
            <a:off x="9162578" y="2915366"/>
            <a:ext cx="282000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posible visualizar todas </a:t>
            </a:r>
          </a:p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 mochilas registradas.​</a:t>
            </a:r>
            <a:endParaRPr lang="es-EC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 descr="Maletín con relleno sólido">
            <a:extLst>
              <a:ext uri="{FF2B5EF4-FFF2-40B4-BE49-F238E27FC236}">
                <a16:creationId xmlns:a16="http://schemas.microsoft.com/office/drawing/2014/main" id="{05613678-4670-CE4C-80C5-32F6A555E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4524" y="3091149"/>
            <a:ext cx="718168" cy="718168"/>
          </a:xfrm>
          <a:prstGeom prst="rect">
            <a:avLst/>
          </a:prstGeom>
        </p:spPr>
      </p:pic>
      <p:pic>
        <p:nvPicPr>
          <p:cNvPr id="12" name="Gráfico 11" descr="Sirena con relleno sólido">
            <a:extLst>
              <a:ext uri="{FF2B5EF4-FFF2-40B4-BE49-F238E27FC236}">
                <a16:creationId xmlns:a16="http://schemas.microsoft.com/office/drawing/2014/main" id="{D00D826C-5CBB-6B4A-829A-BF3BAFB61F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99126" y="5376020"/>
            <a:ext cx="914400" cy="914400"/>
          </a:xfrm>
          <a:prstGeom prst="rect">
            <a:avLst/>
          </a:prstGeom>
        </p:spPr>
      </p:pic>
      <p:pic>
        <p:nvPicPr>
          <p:cNvPr id="14" name="Gráfico 13" descr="Batería en carga con relleno sólido">
            <a:extLst>
              <a:ext uri="{FF2B5EF4-FFF2-40B4-BE49-F238E27FC236}">
                <a16:creationId xmlns:a16="http://schemas.microsoft.com/office/drawing/2014/main" id="{F7C7ED53-D0CC-D143-8639-8B01497537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34930" y="5376020"/>
            <a:ext cx="914400" cy="914400"/>
          </a:xfrm>
          <a:prstGeom prst="rect">
            <a:avLst/>
          </a:prstGeom>
        </p:spPr>
      </p:pic>
      <p:pic>
        <p:nvPicPr>
          <p:cNvPr id="16" name="Gráfico 15" descr="Mapa con marcador con relleno sólido">
            <a:extLst>
              <a:ext uri="{FF2B5EF4-FFF2-40B4-BE49-F238E27FC236}">
                <a16:creationId xmlns:a16="http://schemas.microsoft.com/office/drawing/2014/main" id="{64C9CA90-1C79-CA43-983B-BEB6955ABD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08917" y="2909602"/>
            <a:ext cx="914400" cy="914400"/>
          </a:xfrm>
          <a:prstGeom prst="rect">
            <a:avLst/>
          </a:prstGeom>
        </p:spPr>
      </p:pic>
      <p:pic>
        <p:nvPicPr>
          <p:cNvPr id="18" name="Gráfico 17" descr="Dirigir dos pines por un camino con relleno sólido">
            <a:extLst>
              <a:ext uri="{FF2B5EF4-FFF2-40B4-BE49-F238E27FC236}">
                <a16:creationId xmlns:a16="http://schemas.microsoft.com/office/drawing/2014/main" id="{CCD2F09C-339D-7242-A081-FE4EEB0BBD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87083" y="1467432"/>
            <a:ext cx="914399" cy="914399"/>
          </a:xfrm>
          <a:prstGeom prst="rect">
            <a:avLst/>
          </a:prstGeom>
        </p:spPr>
      </p:pic>
      <p:pic>
        <p:nvPicPr>
          <p:cNvPr id="20" name="Gráfico 19" descr="Smartphone con relleno sólido">
            <a:extLst>
              <a:ext uri="{FF2B5EF4-FFF2-40B4-BE49-F238E27FC236}">
                <a16:creationId xmlns:a16="http://schemas.microsoft.com/office/drawing/2014/main" id="{D572E140-2316-2748-BA84-D85E333D48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47149" y="3774328"/>
            <a:ext cx="997197" cy="997197"/>
          </a:xfrm>
          <a:prstGeom prst="rect">
            <a:avLst/>
          </a:prstGeom>
        </p:spPr>
      </p:pic>
      <p:pic>
        <p:nvPicPr>
          <p:cNvPr id="22" name="Gráfico 21" descr="Marcador con relleno sólido">
            <a:extLst>
              <a:ext uri="{FF2B5EF4-FFF2-40B4-BE49-F238E27FC236}">
                <a16:creationId xmlns:a16="http://schemas.microsoft.com/office/drawing/2014/main" id="{A29D4D31-09E0-2346-94FD-322EBF2413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10287" y="4035266"/>
            <a:ext cx="485763" cy="485763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2D3E48A2-E5A4-A34A-AC71-FF90886563DB}"/>
              </a:ext>
            </a:extLst>
          </p:cNvPr>
          <p:cNvSpPr/>
          <p:nvPr/>
        </p:nvSpPr>
        <p:spPr>
          <a:xfrm>
            <a:off x="7077676" y="1012828"/>
            <a:ext cx="374684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ubicar una mochila y darle </a:t>
            </a:r>
          </a:p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mediante GPS. ​</a:t>
            </a:r>
            <a:endParaRPr lang="es-EC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013C85F-345D-3F48-B98D-15BBD34E82B5}"/>
              </a:ext>
            </a:extLst>
          </p:cNvPr>
          <p:cNvSpPr/>
          <p:nvPr/>
        </p:nvSpPr>
        <p:spPr>
          <a:xfrm>
            <a:off x="317546" y="2909602"/>
            <a:ext cx="320967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define dos estados para la </a:t>
            </a:r>
          </a:p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mochila: estático y en tiempo </a:t>
            </a:r>
          </a:p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(live).</a:t>
            </a:r>
            <a:endParaRPr lang="es-EC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21ED9FA-5B91-FD46-9235-6B29DD36866B}"/>
              </a:ext>
            </a:extLst>
          </p:cNvPr>
          <p:cNvSpPr/>
          <p:nvPr/>
        </p:nvSpPr>
        <p:spPr>
          <a:xfrm>
            <a:off x="8624854" y="5279208"/>
            <a:ext cx="326355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modo estático, se alerta por notificaciones o por SMS al detectarse movimiento de la mochila.</a:t>
            </a:r>
            <a:endParaRPr lang="es-EC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90AC5C5-9C44-F346-ABC0-2A43EC0B1E54}"/>
              </a:ext>
            </a:extLst>
          </p:cNvPr>
          <p:cNvSpPr/>
          <p:nvPr/>
        </p:nvSpPr>
        <p:spPr>
          <a:xfrm>
            <a:off x="232380" y="5376020"/>
            <a:ext cx="439093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700">
                <a:latin typeface="Arial" panose="020B0604020202020204" pitchFamily="34" charset="0"/>
                <a:cs typeface="Arial" panose="020B0604020202020204" pitchFamily="34" charset="0"/>
              </a:rPr>
              <a:t>Modos de alimentación de energía </a:t>
            </a:r>
          </a:p>
          <a:p>
            <a:r>
              <a:rPr lang="es-EC" sz="1700">
                <a:latin typeface="Arial" panose="020B0604020202020204" pitchFamily="34" charset="0"/>
                <a:cs typeface="Arial" panose="020B0604020202020204" pitchFamily="34" charset="0"/>
              </a:rPr>
              <a:t>del dispositivo: Baterías o Power bank. Además, se puede visualizar su nivel de carga.</a:t>
            </a:r>
          </a:p>
        </p:txBody>
      </p:sp>
    </p:spTree>
    <p:extLst>
      <p:ext uri="{BB962C8B-B14F-4D97-AF65-F5344CB8AC3E}">
        <p14:creationId xmlns:p14="http://schemas.microsoft.com/office/powerpoint/2010/main" val="43661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8" descr="Diagrama&#10;&#10;Descripción generada automáticamente">
            <a:extLst>
              <a:ext uri="{FF2B5EF4-FFF2-40B4-BE49-F238E27FC236}">
                <a16:creationId xmlns:a16="http://schemas.microsoft.com/office/drawing/2014/main" id="{6C1A3B04-9E36-4F53-A489-9D3EAD2DB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  <a:ln>
            <a:noFill/>
          </a:ln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2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7BBD006-4CAB-A344-AF12-8F951CE38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68" y="1274813"/>
            <a:ext cx="7535307" cy="5540667"/>
          </a:xfrm>
          <a:prstGeom prst="rect">
            <a:avLst/>
          </a:prstGeom>
        </p:spPr>
      </p:pic>
      <p:pic>
        <p:nvPicPr>
          <p:cNvPr id="8" name="Gráfico 7" descr="Pincelada">
            <a:extLst>
              <a:ext uri="{FF2B5EF4-FFF2-40B4-BE49-F238E27FC236}">
                <a16:creationId xmlns:a16="http://schemas.microsoft.com/office/drawing/2014/main" id="{108C30BE-A4D0-8A42-9EC2-0F11D2BE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944" y="-1543843"/>
            <a:ext cx="8732144" cy="472969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3BA6A41-438D-314E-A11C-B04AB0E3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08" y="367192"/>
            <a:ext cx="10196383" cy="907621"/>
          </a:xfrm>
        </p:spPr>
        <p:txBody>
          <a:bodyPr>
            <a:normAutofit/>
          </a:bodyPr>
          <a:lstStyle/>
          <a:p>
            <a:pPr algn="ctr"/>
            <a:r>
              <a:rPr lang="es-EC" b="1">
                <a:latin typeface="American Typewriter" panose="02090604020004020304" pitchFamily="18" charset="77"/>
              </a:rPr>
              <a:t>DISEÑO GENERAL</a:t>
            </a:r>
          </a:p>
        </p:txBody>
      </p:sp>
    </p:spTree>
    <p:extLst>
      <p:ext uri="{BB962C8B-B14F-4D97-AF65-F5344CB8AC3E}">
        <p14:creationId xmlns:p14="http://schemas.microsoft.com/office/powerpoint/2010/main" val="305822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Pincelada">
            <a:extLst>
              <a:ext uri="{FF2B5EF4-FFF2-40B4-BE49-F238E27FC236}">
                <a16:creationId xmlns:a16="http://schemas.microsoft.com/office/drawing/2014/main" id="{5FAD93E3-7F05-E145-B4E4-28613FA5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57275" y="-1501403"/>
            <a:ext cx="12787313" cy="4572000"/>
          </a:xfrm>
          <a:prstGeom prst="rect">
            <a:avLst/>
          </a:prstGeom>
        </p:spPr>
      </p:pic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F01A7FB9-49D7-44E5-8F74-AF456651C2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"/>
          <a:stretch/>
        </p:blipFill>
        <p:spPr>
          <a:xfrm>
            <a:off x="1207872" y="1396045"/>
            <a:ext cx="9546580" cy="5137216"/>
          </a:xfrm>
          <a:prstGeom prst="rect">
            <a:avLst/>
          </a:prstGeom>
        </p:spPr>
      </p:pic>
      <p:pic>
        <p:nvPicPr>
          <p:cNvPr id="6" name="Gráfico 5" descr="Pincelada corta">
            <a:extLst>
              <a:ext uri="{FF2B5EF4-FFF2-40B4-BE49-F238E27FC236}">
                <a16:creationId xmlns:a16="http://schemas.microsoft.com/office/drawing/2014/main" id="{5D7F75D1-75A6-3546-8633-2167B70C1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2452" y="-1509076"/>
            <a:ext cx="4572000" cy="457200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46BC69D5-1A3B-634F-BF8D-0DC7C276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08" y="367192"/>
            <a:ext cx="10196383" cy="907621"/>
          </a:xfrm>
        </p:spPr>
        <p:txBody>
          <a:bodyPr>
            <a:normAutofit/>
          </a:bodyPr>
          <a:lstStyle/>
          <a:p>
            <a:pPr algn="ctr"/>
            <a:r>
              <a:rPr lang="es-EC" b="1">
                <a:latin typeface="American Typewriter" panose="02090604020004020304" pitchFamily="18" charset="77"/>
              </a:rPr>
              <a:t>DIAGRAMA DEL CIRCUITO</a:t>
            </a:r>
          </a:p>
        </p:txBody>
      </p:sp>
    </p:spTree>
    <p:extLst>
      <p:ext uri="{BB962C8B-B14F-4D97-AF65-F5344CB8AC3E}">
        <p14:creationId xmlns:p14="http://schemas.microsoft.com/office/powerpoint/2010/main" val="38273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áfico 11" descr="Pincelada">
            <a:extLst>
              <a:ext uri="{FF2B5EF4-FFF2-40B4-BE49-F238E27FC236}">
                <a16:creationId xmlns:a16="http://schemas.microsoft.com/office/drawing/2014/main" id="{97B70F40-0BFF-1E44-85E0-46C079EF1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1298" y="-1872705"/>
            <a:ext cx="8732144" cy="472969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3074CC-E648-4918-962B-FB175187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26" y="-146015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err="1">
                <a:latin typeface="American Typewriter" panose="02090604020004020304" pitchFamily="18" charset="77"/>
              </a:rPr>
              <a:t>Diseño</a:t>
            </a:r>
            <a:r>
              <a:rPr lang="en-US" sz="5200" b="1">
                <a:latin typeface="American Typewriter" panose="02090604020004020304" pitchFamily="18" charset="77"/>
              </a:rPr>
              <a:t> General</a:t>
            </a:r>
          </a:p>
        </p:txBody>
      </p:sp>
      <p:pic>
        <p:nvPicPr>
          <p:cNvPr id="8" name="Imagen 8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DE6DE1AD-D74C-4525-BB28-50A9335F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505" y="1093170"/>
            <a:ext cx="2661731" cy="548811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Imagen 1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2DE15D7-57B4-4117-ABA2-37F5195BA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332" y="1104857"/>
            <a:ext cx="2661731" cy="5404533"/>
          </a:xfrm>
          <a:prstGeom prst="rect">
            <a:avLst/>
          </a:prstGeom>
        </p:spPr>
      </p:pic>
      <p:pic>
        <p:nvPicPr>
          <p:cNvPr id="7" name="Imagen 7" descr="Logotipo&#10;&#10;Descripción generada automáticamente">
            <a:extLst>
              <a:ext uri="{FF2B5EF4-FFF2-40B4-BE49-F238E27FC236}">
                <a16:creationId xmlns:a16="http://schemas.microsoft.com/office/drawing/2014/main" id="{70834EE6-8375-4F71-B5BF-DABA52231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181" y="1098430"/>
            <a:ext cx="2731228" cy="54899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371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7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84FC60F7-7379-4757-A57D-402CB288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798" y="965199"/>
            <a:ext cx="2389886" cy="49276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356F4755-8E0C-432D-BC7E-8E25963B2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84" y="965199"/>
            <a:ext cx="2427343" cy="4928616"/>
          </a:xfrm>
          <a:prstGeom prst="rect">
            <a:avLst/>
          </a:prstGeom>
        </p:spPr>
      </p:pic>
      <p:sp>
        <p:nvSpPr>
          <p:cNvPr id="27" name="Rectangle 33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CC1E9E9-E822-4842-89BA-A3470081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540" y="965199"/>
            <a:ext cx="2439162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5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n 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C3372EB9-61C9-48C4-A9E0-5F6EBB911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9490"/>
          <a:stretch/>
        </p:blipFill>
        <p:spPr>
          <a:xfrm>
            <a:off x="4131924" y="171716"/>
            <a:ext cx="3793268" cy="6514565"/>
          </a:xfrm>
          <a:prstGeom prst="rect">
            <a:avLst/>
          </a:prstGeom>
        </p:spPr>
      </p:pic>
      <p:pic>
        <p:nvPicPr>
          <p:cNvPr id="6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799C95B2-DE95-4413-BDE0-07FACFB30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8875"/>
          <a:stretch/>
        </p:blipFill>
        <p:spPr>
          <a:xfrm>
            <a:off x="158878" y="171716"/>
            <a:ext cx="3822924" cy="6514565"/>
          </a:xfrm>
          <a:prstGeom prst="rect">
            <a:avLst/>
          </a:prstGeom>
        </p:spPr>
      </p:pic>
      <p:pic>
        <p:nvPicPr>
          <p:cNvPr id="4" name="Imagen 4" descr="Mapa&#10;&#10;Descripción generada automáticamente">
            <a:extLst>
              <a:ext uri="{FF2B5EF4-FFF2-40B4-BE49-F238E27FC236}">
                <a16:creationId xmlns:a16="http://schemas.microsoft.com/office/drawing/2014/main" id="{FC5A758B-15F6-40CC-8BCB-0824C0442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2879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2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</Words>
  <Application>Microsoft Macintosh PowerPoint</Application>
  <PresentationFormat>Panorámica</PresentationFormat>
  <Paragraphs>22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American Typewriter</vt:lpstr>
      <vt:lpstr>Arial</vt:lpstr>
      <vt:lpstr>Calibri</vt:lpstr>
      <vt:lpstr>Calibri Light</vt:lpstr>
      <vt:lpstr>Tema de Office</vt:lpstr>
      <vt:lpstr>Rastreo de Mochila  V3.0</vt:lpstr>
      <vt:lpstr>CARACTERÍSTICAS</vt:lpstr>
      <vt:lpstr>Presentación de PowerPoint</vt:lpstr>
      <vt:lpstr>DISEÑO GENERAL</vt:lpstr>
      <vt:lpstr>DIAGRAMA DEL CIRCUITO</vt:lpstr>
      <vt:lpstr>Diseño General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Lorena Sthefany Campoverde Vilela</cp:lastModifiedBy>
  <cp:revision>1</cp:revision>
  <dcterms:created xsi:type="dcterms:W3CDTF">2021-01-22T03:01:31Z</dcterms:created>
  <dcterms:modified xsi:type="dcterms:W3CDTF">2021-01-22T15:36:51Z</dcterms:modified>
</cp:coreProperties>
</file>